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Nunito"/>
      <p:regular r:id="rId12"/>
      <p:bold r:id="rId13"/>
      <p:italic r:id="rId14"/>
      <p:boldItalic r:id="rId15"/>
    </p:embeddedFont>
    <p:embeddedFont>
      <p:font typeface="Maven Pro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bold.fntdata"/><Relationship Id="rId12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Italic.fntdata"/><Relationship Id="rId14" Type="http://schemas.openxmlformats.org/officeDocument/2006/relationships/font" Target="fonts/Nunito-italic.fntdata"/><Relationship Id="rId17" Type="http://schemas.openxmlformats.org/officeDocument/2006/relationships/font" Target="fonts/MavenPro-bold.fntdata"/><Relationship Id="rId16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Weathering the Data: Insights from Temperature and Time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Identifying Trends and Future Implications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the data tell us?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289" name="Google Shape;289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presentation, I will be presenting to you insights on the weather for a specific region to help you decide if it is a preferred climate for your future living arrangements.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Let’s take a look at what the data says!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Warm Weather is on the Menu</a:t>
            </a:r>
            <a:endParaRPr/>
          </a:p>
        </p:txBody>
      </p:sp>
      <p:sp>
        <p:nvSpPr>
          <p:cNvPr id="295" name="Google Shape;295;p1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average temperature </a:t>
            </a:r>
            <a:r>
              <a:rPr lang="en"/>
              <a:t>throughout</a:t>
            </a:r>
            <a:r>
              <a:rPr lang="en"/>
              <a:t> the year for the given area is approximately 35 degrees Celsius.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most frequently </a:t>
            </a:r>
            <a:r>
              <a:rPr lang="en"/>
              <a:t>occurring</a:t>
            </a:r>
            <a:r>
              <a:rPr lang="en"/>
              <a:t> temperature in our data 39 degrees Celsius.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On average temperatures will vary between approximately 29 and 41 degrees Celsius.</a:t>
            </a:r>
            <a:endParaRPr/>
          </a:p>
        </p:txBody>
      </p:sp>
      <p:sp>
        <p:nvSpPr>
          <p:cNvPr id="296" name="Google Shape;296;p16"/>
          <p:cNvSpPr txBox="1"/>
          <p:nvPr>
            <p:ph idx="2" type="body"/>
          </p:nvPr>
        </p:nvSpPr>
        <p:spPr>
          <a:xfrm>
            <a:off x="4903650" y="1447325"/>
            <a:ext cx="3430500" cy="30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data shows that we are looking at a mostly warm climate for the area, but let’s take a deeper look at what you can expect before making your decision. </a:t>
            </a:r>
            <a:endParaRPr/>
          </a:p>
        </p:txBody>
      </p:sp>
      <p:pic>
        <p:nvPicPr>
          <p:cNvPr id="297" name="Google Shape;2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650" y="2486500"/>
            <a:ext cx="4128824" cy="265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about the cold and extreme weather?</a:t>
            </a:r>
            <a:endParaRPr/>
          </a:p>
        </p:txBody>
      </p:sp>
      <p:sp>
        <p:nvSpPr>
          <p:cNvPr id="303" name="Google Shape;303;p1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 of our data shows temperatures falling below 30 degrees celsius.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75% of the data shows temperatures being below 40 degrees Celsius.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6250" y="1634325"/>
            <a:ext cx="4907749" cy="2403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enjoy warm weather for a majority of your living experience? </a:t>
            </a:r>
            <a:endParaRPr/>
          </a:p>
        </p:txBody>
      </p:sp>
      <p:sp>
        <p:nvSpPr>
          <p:cNvPr id="310" name="Google Shape;310;p18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region is the one for you.</a:t>
            </a:r>
            <a:endParaRPr/>
          </a:p>
        </p:txBody>
      </p:sp>
      <p:pic>
        <p:nvPicPr>
          <p:cNvPr descr="Black and white image of ladder handles coming out of the water onto a floating dock" id="311" name="Google Shape;311;p18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